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9" r:id="rId3"/>
    <p:sldId id="260" r:id="rId4"/>
    <p:sldId id="257" r:id="rId5"/>
    <p:sldId id="261" r:id="rId6"/>
    <p:sldId id="262" r:id="rId7"/>
    <p:sldId id="269" r:id="rId8"/>
    <p:sldId id="268" r:id="rId9"/>
    <p:sldId id="258" r:id="rId10"/>
    <p:sldId id="263" r:id="rId11"/>
    <p:sldId id="264" r:id="rId12"/>
    <p:sldId id="266" r:id="rId13"/>
    <p:sldId id="265" r:id="rId14"/>
    <p:sldId id="26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4376CB-5005-4495-A8E4-6CF8D7419339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3703C-EBEE-4F6C-B015-06F3D8F711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7132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03703C-EBEE-4F6C-B015-06F3D8F71198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58107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BAC3-03C0-42B0-B3BF-603BA6BBD15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EC0CB-7D6B-4804-9B95-C5F884E8DEEA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BAC3-03C0-42B0-B3BF-603BA6BBD15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EC0CB-7D6B-4804-9B95-C5F884E8DE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BAC3-03C0-42B0-B3BF-603BA6BBD15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EC0CB-7D6B-4804-9B95-C5F884E8DEE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BAC3-03C0-42B0-B3BF-603BA6BBD15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EC0CB-7D6B-4804-9B95-C5F884E8DE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BAC3-03C0-42B0-B3BF-603BA6BBD15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EC0CB-7D6B-4804-9B95-C5F884E8DE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BAC3-03C0-42B0-B3BF-603BA6BBD15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EC0CB-7D6B-4804-9B95-C5F884E8DE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BAC3-03C0-42B0-B3BF-603BA6BBD15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EC0CB-7D6B-4804-9B95-C5F884E8DE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BAC3-03C0-42B0-B3BF-603BA6BBD15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EC0CB-7D6B-4804-9B95-C5F884E8DEEA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BAC3-03C0-42B0-B3BF-603BA6BBD15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EC0CB-7D6B-4804-9B95-C5F884E8DEEA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BAC3-03C0-42B0-B3BF-603BA6BBD15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EC0CB-7D6B-4804-9B95-C5F884E8DE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BAC3-03C0-42B0-B3BF-603BA6BBD15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EC0CB-7D6B-4804-9B95-C5F884E8DEE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847CBAC3-03C0-42B0-B3BF-603BA6BBD15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CFAEC0CB-7D6B-4804-9B95-C5F884E8DEEA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" y="1052737"/>
            <a:ext cx="5567536" cy="267801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Moderní trendy ve fitness</a:t>
            </a:r>
            <a:br>
              <a:rPr lang="cs-CZ" sz="3200" dirty="0" smtClean="0"/>
            </a:br>
            <a:r>
              <a:rPr lang="cs-CZ" sz="3200" dirty="0" smtClean="0"/>
              <a:t> s využitím tradičních i netradičních pomůcek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METODIKA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32464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err="1" smtClean="0"/>
              <a:t>Kardio</a:t>
            </a:r>
            <a:r>
              <a:rPr lang="cs-CZ" dirty="0" smtClean="0"/>
              <a:t> ve fitness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C:\Users\CQ\Desktop\OPVK fitness\kardio- chůze běhátk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52736"/>
            <a:ext cx="2143844" cy="3215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CQ\Desktop\OPVK fitness\kardio- chůze běhátko 1ruk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052736"/>
            <a:ext cx="2110236" cy="316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CQ\Desktop\OPVK fitness\kardio- běh běhátk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3684"/>
            <a:ext cx="2065883" cy="3098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CQ\Desktop\OPVK fitness\kardio- chůze steppe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078617"/>
            <a:ext cx="1966752" cy="294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CQ\Desktop\OPVK fitness\kardio- chůze stepper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112161"/>
            <a:ext cx="1952752" cy="292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4653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 descr="C:\Users\CQ\Desktop\OPVK fitness\kardio- chůze stepper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2179860" cy="326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CQ\Desktop\OPVK fitness\kardio kol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88111"/>
            <a:ext cx="2160240" cy="3239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CQ\Desktop\OPVK fitness\kardio rumpá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068" y="194130"/>
            <a:ext cx="2364581" cy="354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CQ\Desktop\OPVK fitness\kardio veslovací trenažé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49" y="3861048"/>
            <a:ext cx="2907491" cy="1939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CQ\Desktop\OPVK fitness\kardio veslovací trenažér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190" y="4814478"/>
            <a:ext cx="2709440" cy="1807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CQ\Desktop\OPVK fitness\kardio veslovací trenažér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831" y="3861049"/>
            <a:ext cx="2908808" cy="1939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9150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FYZIOTERAPEUTICKÁ VÝCHODISKA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Vzepření z pletence </a:t>
            </a:r>
            <a:r>
              <a:rPr lang="cs-CZ" dirty="0" smtClean="0"/>
              <a:t>ramenního, plazení</a:t>
            </a:r>
            <a:endParaRPr lang="cs-CZ" dirty="0" smtClean="0"/>
          </a:p>
          <a:p>
            <a:r>
              <a:rPr lang="cs-CZ" dirty="0"/>
              <a:t>Poloha 3M – fixace, otáčení</a:t>
            </a:r>
          </a:p>
          <a:p>
            <a:r>
              <a:rPr lang="cs-CZ" dirty="0" smtClean="0"/>
              <a:t>Vzpor klečmo, lezení</a:t>
            </a:r>
            <a:endParaRPr lang="cs-CZ" dirty="0" smtClean="0"/>
          </a:p>
          <a:p>
            <a:r>
              <a:rPr lang="cs-CZ" dirty="0" smtClean="0"/>
              <a:t>Klik</a:t>
            </a:r>
          </a:p>
          <a:p>
            <a:r>
              <a:rPr lang="cs-CZ" dirty="0" smtClean="0"/>
              <a:t>Boční most, sed odbočný</a:t>
            </a:r>
            <a:endParaRPr lang="cs-CZ" dirty="0" smtClean="0"/>
          </a:p>
          <a:p>
            <a:r>
              <a:rPr lang="cs-CZ" dirty="0" smtClean="0"/>
              <a:t>Výpad </a:t>
            </a:r>
            <a:r>
              <a:rPr lang="cs-CZ" dirty="0" smtClean="0"/>
              <a:t>– klek na jedné </a:t>
            </a:r>
          </a:p>
          <a:p>
            <a:r>
              <a:rPr lang="cs-CZ" dirty="0" smtClean="0"/>
              <a:t>Dřep</a:t>
            </a:r>
          </a:p>
          <a:p>
            <a:endParaRPr lang="cs-CZ" dirty="0"/>
          </a:p>
          <a:p>
            <a:r>
              <a:rPr lang="cs-CZ" dirty="0" smtClean="0"/>
              <a:t>CORE fitness, </a:t>
            </a:r>
            <a:r>
              <a:rPr lang="cs-CZ" dirty="0" err="1" smtClean="0"/>
              <a:t>power</a:t>
            </a:r>
            <a:r>
              <a:rPr lang="cs-CZ" dirty="0" smtClean="0"/>
              <a:t> jóga, </a:t>
            </a:r>
            <a:r>
              <a:rPr lang="cs-CZ" dirty="0" err="1" smtClean="0"/>
              <a:t>Pilates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6" name="Picture 2" descr="C:\Users\CQ\Desktop\OPVK fitness\3M thera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212976"/>
            <a:ext cx="3696941" cy="2465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6888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Pomůcky pro funkční trénink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cs-CZ" dirty="0" smtClean="0"/>
              <a:t>Flexi-bar </a:t>
            </a:r>
            <a:r>
              <a:rPr lang="cs-CZ" dirty="0" smtClean="0"/>
              <a:t>– na místě, za pohybu, na velkém míči,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v izometrických výdržích</a:t>
            </a:r>
          </a:p>
          <a:p>
            <a:r>
              <a:rPr lang="cs-CZ" dirty="0" smtClean="0"/>
              <a:t>BOSU – nášlap, stoj, podřep, vzpor, klik, balancování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…obě strany BOSU</a:t>
            </a:r>
          </a:p>
          <a:p>
            <a:r>
              <a:rPr lang="cs-CZ" dirty="0" err="1" smtClean="0"/>
              <a:t>Flowin</a:t>
            </a:r>
            <a:r>
              <a:rPr lang="cs-CZ" dirty="0" smtClean="0"/>
              <a:t> – lokomoce, skluz do výpadu, po diagonále, ve vzporu klečmo, vzporu ležmo, bokem, strečink</a:t>
            </a:r>
          </a:p>
          <a:p>
            <a:r>
              <a:rPr lang="cs-CZ" dirty="0" err="1" smtClean="0"/>
              <a:t>Therrabandy</a:t>
            </a:r>
            <a:r>
              <a:rPr lang="cs-CZ" dirty="0" smtClean="0"/>
              <a:t> – rotace, výpady, izolované cviky – jednodušší kladky, lokomoce </a:t>
            </a:r>
            <a:r>
              <a:rPr lang="cs-CZ" dirty="0" smtClean="0">
                <a:sym typeface="Wingdings" panose="05000000000000000000" pitchFamily="2" charset="2"/>
              </a:rPr>
              <a:t></a:t>
            </a:r>
          </a:p>
          <a:p>
            <a:r>
              <a:rPr lang="cs-CZ" dirty="0" smtClean="0">
                <a:sym typeface="Wingdings" panose="05000000000000000000" pitchFamily="2" charset="2"/>
              </a:rPr>
              <a:t>Lana, </a:t>
            </a:r>
            <a:r>
              <a:rPr lang="cs-CZ" dirty="0" err="1" smtClean="0">
                <a:sym typeface="Wingdings" panose="05000000000000000000" pitchFamily="2" charset="2"/>
              </a:rPr>
              <a:t>kettlebelly</a:t>
            </a:r>
            <a:r>
              <a:rPr lang="cs-CZ" dirty="0" smtClean="0">
                <a:sym typeface="Wingdings" panose="05000000000000000000" pitchFamily="2" charset="2"/>
              </a:rPr>
              <a:t>, </a:t>
            </a:r>
            <a:r>
              <a:rPr lang="cs-CZ" dirty="0" err="1" smtClean="0">
                <a:sym typeface="Wingdings" panose="05000000000000000000" pitchFamily="2" charset="2"/>
              </a:rPr>
              <a:t>aquabagy</a:t>
            </a:r>
            <a:r>
              <a:rPr lang="cs-CZ" dirty="0" smtClean="0">
                <a:sym typeface="Wingdings" panose="05000000000000000000" pitchFamily="2" charset="2"/>
              </a:rPr>
              <a:t>….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6175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Flexi-bar</a:t>
            </a:r>
            <a:endParaRPr lang="cs-CZ" dirty="0"/>
          </a:p>
        </p:txBody>
      </p:sp>
      <p:pic>
        <p:nvPicPr>
          <p:cNvPr id="4098" name="Picture 2" descr="C:\Users\CQ\Desktop\OPVK fitness\míč, flexiba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65" y="108534"/>
            <a:ext cx="3694882" cy="246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CQ\Desktop\OPVK fitness\míč, flexibar le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65665"/>
            <a:ext cx="3537434" cy="2359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 flipH="1">
            <a:off x="4499992" y="4519934"/>
            <a:ext cx="4458325" cy="2129957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0" name="Picture 2" descr="C:\Users\CQ\Desktop\OPVK fitness\bosu flexi podřep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37112"/>
            <a:ext cx="3373203" cy="2249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CQ\Desktop\OPVK fitness\3m šikmé břicho the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709" y="2725959"/>
            <a:ext cx="2689608" cy="179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CQ\Desktop\OPVK fitness\spodní břicho flexi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4099" y="4519934"/>
            <a:ext cx="3193327" cy="2129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CQ\Desktop\OPVK fitness\flexi, míč oběm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9" y="2620860"/>
            <a:ext cx="2715454" cy="181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Q\Desktop\OPVK fitness\squat flexi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680" y="2490665"/>
            <a:ext cx="3395131" cy="2264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1006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 descr="C:\Users\CQ\Desktop\OPVK fitness\bosu skok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9122"/>
            <a:ext cx="2084141" cy="312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CQ\Desktop\OPVK fitness\bosu šlap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551" y="3432699"/>
            <a:ext cx="2170620" cy="3255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CQ\Desktop\OPVK fitness\BOSu výpad přední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09349"/>
            <a:ext cx="2051670" cy="307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CQ\Desktop\OPVK fitness\bosu výpad zadní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27365"/>
            <a:ext cx="2039659" cy="305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CQ\Desktop\OPVK fitness\bosu dřep ther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470" y="3284984"/>
            <a:ext cx="4250689" cy="283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CQ\Desktop\OPVK fitness\Bosu nášlap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77" y="3432699"/>
            <a:ext cx="2052073" cy="3077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6429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6" descr="C:\Users\CQ\Desktop\bosu obrác rovno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676"/>
            <a:ext cx="2364971" cy="3545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C:\Users\CQ\Desktop\bosu obrác vzpo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21088"/>
            <a:ext cx="3298825" cy="220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CQ\Desktop\OPVK fitness\bosu podpor předloktí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3246091" cy="216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CQ\Desktop\OPVK fitness\bosu podpor přes bokem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08591"/>
            <a:ext cx="3580432" cy="238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CQ\Desktop\OPVK fitness\BOSU podřep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363" y="98676"/>
            <a:ext cx="2748582" cy="4122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CQ\Desktop\OPVK fitness\bosu rovnováh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1" y="2247295"/>
            <a:ext cx="2846065" cy="198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CQ\Desktop\OPVK fitness\bosu obrác klik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5261" y="4683361"/>
            <a:ext cx="3095204" cy="2064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8524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TRX – závěsné systémy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r>
              <a:rPr lang="cs-CZ" dirty="0" smtClean="0"/>
              <a:t>Závěs čelem</a:t>
            </a:r>
          </a:p>
          <a:p>
            <a:r>
              <a:rPr lang="cs-CZ" dirty="0" smtClean="0"/>
              <a:t>Závěs zády</a:t>
            </a:r>
          </a:p>
          <a:p>
            <a:r>
              <a:rPr lang="cs-CZ" dirty="0" smtClean="0"/>
              <a:t>Dřepy</a:t>
            </a:r>
          </a:p>
          <a:p>
            <a:r>
              <a:rPr lang="cs-CZ" dirty="0" smtClean="0"/>
              <a:t>Výpady</a:t>
            </a:r>
          </a:p>
          <a:p>
            <a:r>
              <a:rPr lang="cs-CZ" dirty="0" smtClean="0"/>
              <a:t>Výskoky</a:t>
            </a:r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5122" name="Picture 2" descr="C:\Users\CQ\Desktop\OPVK fitness\TRX ZP stoj čele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340768"/>
            <a:ext cx="1521296" cy="228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CQ\Desktop\OPVK fitness\TRX vzpor zád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1" y="290470"/>
            <a:ext cx="1737320" cy="2605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CQ\Desktop\OPVK fitness\trx rozpažky zád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181" y="1593314"/>
            <a:ext cx="1497957" cy="224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CQ\Desktop\OPVK fitness\trx výsko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717" y="3075410"/>
            <a:ext cx="1772567" cy="2658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CQ\Desktop\OPVK fitness\trx výpad vzad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048515"/>
            <a:ext cx="1733876" cy="2600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CQ\Desktop\OPVK fitness\squat trx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505810"/>
            <a:ext cx="1800200" cy="26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CQ\Desktop\OPVK fitness\trx břicho vzpor podál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837349"/>
            <a:ext cx="2688488" cy="1793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4047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dirty="0"/>
              <a:t>Vzpor ležmo</a:t>
            </a:r>
          </a:p>
          <a:p>
            <a:r>
              <a:rPr lang="cs-CZ" dirty="0"/>
              <a:t>Klik</a:t>
            </a:r>
          </a:p>
          <a:p>
            <a:r>
              <a:rPr lang="cs-CZ" dirty="0"/>
              <a:t>Lezení vpřed, vzad, stranou</a:t>
            </a:r>
          </a:p>
          <a:p>
            <a:r>
              <a:rPr lang="cs-CZ" dirty="0"/>
              <a:t>Rovnováha na více balančních plochách</a:t>
            </a:r>
          </a:p>
          <a:p>
            <a:endParaRPr lang="cs-CZ" dirty="0"/>
          </a:p>
        </p:txBody>
      </p:sp>
      <p:pic>
        <p:nvPicPr>
          <p:cNvPr id="7170" name="Picture 2" descr="C:\Users\CQ\Desktop\OPVK fitness\trx břich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77013"/>
            <a:ext cx="2488902" cy="1660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CQ\Desktop\OPVK fitness\trx břicho medoc jednonož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7551" y="2048269"/>
            <a:ext cx="2673608" cy="1783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CQ\Desktop\OPVK fitness\TRX břicho na medic se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555" y="4104569"/>
            <a:ext cx="2915599" cy="194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CQ\Desktop\OPVK fitness\TRX břicho na medic sed izomet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449004"/>
            <a:ext cx="2661393" cy="1775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CQ\Desktop\OPVK fitness\TRX medic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4224160"/>
            <a:ext cx="2736304" cy="1825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CQ\Desktop\OPVK fitness\TRXvzpor poutk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52056"/>
            <a:ext cx="2580961" cy="1721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CQ\Desktop\OPVK fitness\trx boční vzpo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720" y="4977198"/>
            <a:ext cx="2661393" cy="1775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C:\Users\CQ\Desktop\OPVK fitness\rTRXotace medic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142" y="5569076"/>
            <a:ext cx="1774023" cy="1183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4981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50106"/>
          </a:xfrm>
        </p:spPr>
        <p:txBody>
          <a:bodyPr/>
          <a:lstStyle/>
          <a:p>
            <a:r>
              <a:rPr lang="cs-CZ" dirty="0" smtClean="0"/>
              <a:t>Posilovna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72608"/>
          </a:xfrm>
        </p:spPr>
        <p:txBody>
          <a:bodyPr/>
          <a:lstStyle/>
          <a:p>
            <a:r>
              <a:rPr lang="cs-CZ" dirty="0" smtClean="0"/>
              <a:t>Rotátory, vzpřimovače</a:t>
            </a:r>
          </a:p>
          <a:p>
            <a:r>
              <a:rPr lang="cs-CZ" dirty="0" smtClean="0"/>
              <a:t>Zadní delt, široký zádový, dolní fixátory lopatek</a:t>
            </a:r>
          </a:p>
          <a:p>
            <a:r>
              <a:rPr lang="cs-CZ" dirty="0" smtClean="0"/>
              <a:t>Horní a střední vlákna velkého svalu prsního</a:t>
            </a:r>
          </a:p>
          <a:p>
            <a:r>
              <a:rPr lang="cs-CZ" dirty="0" smtClean="0"/>
              <a:t>Břišní svalstvo – šikmé, přímé</a:t>
            </a:r>
          </a:p>
          <a:p>
            <a:r>
              <a:rPr lang="cs-CZ" dirty="0" smtClean="0"/>
              <a:t>Hýžďové svaly – dolní vlákna, mediální část</a:t>
            </a:r>
          </a:p>
          <a:p>
            <a:r>
              <a:rPr lang="cs-CZ" dirty="0" smtClean="0"/>
              <a:t>Abduktory kyčelního kloubu</a:t>
            </a:r>
          </a:p>
          <a:p>
            <a:r>
              <a:rPr lang="cs-CZ" dirty="0" smtClean="0"/>
              <a:t>Kvadricepsy, </a:t>
            </a:r>
            <a:r>
              <a:rPr lang="cs-CZ" dirty="0" err="1" smtClean="0"/>
              <a:t>hamstringy</a:t>
            </a:r>
            <a:endParaRPr lang="cs-CZ" dirty="0" smtClean="0"/>
          </a:p>
          <a:p>
            <a:r>
              <a:rPr lang="cs-CZ" dirty="0" smtClean="0"/>
              <a:t>Střední delt</a:t>
            </a:r>
          </a:p>
          <a:p>
            <a:r>
              <a:rPr lang="cs-CZ" dirty="0" smtClean="0"/>
              <a:t>Trojhlavý sval pažní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2" descr="C:\Users\CQ\Desktop\OPVK fitness\posil 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08920"/>
            <a:ext cx="2659359" cy="398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8773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CQ\Desktop\OPVK fitness\posil asist shyby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2535040" cy="380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Q\Desktop\OPVK fitness\posil asist shyby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23813"/>
            <a:ext cx="2552229" cy="3827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CQ\Desktop\OPVK fitness\posil břicho spodní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21088"/>
            <a:ext cx="2634035" cy="1756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CQ\Desktop\OPVK fitness\posil břicho šikmé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6867" y="4049807"/>
            <a:ext cx="3147615" cy="2099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CQ\Desktop\OPVK fitness\posil peck deck malíky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371" y="3140968"/>
            <a:ext cx="2364581" cy="3546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666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C:\Users\CQ\Desktop\OPVK fitness\předkop pos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58" y="2852936"/>
            <a:ext cx="2396250" cy="3593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CQ\Desktop\OPVK fitness\posil 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30755"/>
            <a:ext cx="2941439" cy="441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 descr="C:\Users\CQ\Desktop\OPVK fitness\posil horizont leg pres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46" y="224227"/>
            <a:ext cx="3007518" cy="2006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CQ\Desktop\OPVK fitness\posil dřep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86" y="2060848"/>
            <a:ext cx="2364582" cy="354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882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Děkuji </a:t>
            </a:r>
            <a:r>
              <a:rPr lang="cs-CZ" smtClean="0"/>
              <a:t>za pozornost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6470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239</TotalTime>
  <Words>138</Words>
  <Application>Microsoft Office PowerPoint</Application>
  <PresentationFormat>Předvádění na obrazovce (4:3)</PresentationFormat>
  <Paragraphs>47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Došky</vt:lpstr>
      <vt:lpstr>Moderní trendy ve fitness  s využitím tradičních i netradičních pomůcek</vt:lpstr>
      <vt:lpstr>Kardio ve fitness</vt:lpstr>
      <vt:lpstr>Prezentace aplikace PowerPoint</vt:lpstr>
      <vt:lpstr>FYZIOTERAPEUTICKÁ VÝCHODISKA</vt:lpstr>
      <vt:lpstr>Pomůcky pro funkční trénink</vt:lpstr>
      <vt:lpstr>Flexi-bar</vt:lpstr>
      <vt:lpstr>BOSU</vt:lpstr>
      <vt:lpstr>Bosu</vt:lpstr>
      <vt:lpstr>TRX – závěsné systémy</vt:lpstr>
      <vt:lpstr>Prezentace aplikace PowerPoint</vt:lpstr>
      <vt:lpstr>Posilovna</vt:lpstr>
      <vt:lpstr>Prezentace aplikace PowerPoint</vt:lpstr>
      <vt:lpstr>Prezentace aplikace PowerPoint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Moderní trendy ve fitness s využitím tradičních i netradičních pomůcek</dc:title>
  <dc:creator>CQ</dc:creator>
  <cp:lastModifiedBy>CQ</cp:lastModifiedBy>
  <cp:revision>14</cp:revision>
  <dcterms:created xsi:type="dcterms:W3CDTF">2013-11-13T20:59:34Z</dcterms:created>
  <dcterms:modified xsi:type="dcterms:W3CDTF">2013-11-14T21:13:01Z</dcterms:modified>
</cp:coreProperties>
</file>